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6" r:id="rId4"/>
    <p:sldId id="260" r:id="rId5"/>
    <p:sldId id="261" r:id="rId6"/>
    <p:sldId id="263" r:id="rId7"/>
    <p:sldId id="262" r:id="rId8"/>
    <p:sldId id="264" r:id="rId9"/>
    <p:sldId id="267" r:id="rId10"/>
    <p:sldId id="287" r:id="rId11"/>
    <p:sldId id="268" r:id="rId12"/>
    <p:sldId id="269" r:id="rId13"/>
    <p:sldId id="270" r:id="rId14"/>
    <p:sldId id="271" r:id="rId15"/>
    <p:sldId id="272" r:id="rId16"/>
    <p:sldId id="289" r:id="rId17"/>
    <p:sldId id="29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ребенка- детский сад «Колосок»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Ивантеевка»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Ивантеевского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«ЦРР - детский сад «Колосок»</a:t>
            </a:r>
            <a:endParaRPr lang="ru-RU" sz="3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своему выбору мероприятия дополнительного бесплатного образования (кружки, студии, секции),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получать поощрения за успехи (грамоты, дипломы, благодарственные письма). 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логопедическую помощь, посещая коррекционно-развивающие занятия; психолого-педагогическую,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медицинскую и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социальную помощь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основании заявления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согласия в письменном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виде их родителей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(законных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представителей)</a:t>
            </a:r>
          </a:p>
        </p:txBody>
      </p:sp>
      <p:pic>
        <p:nvPicPr>
          <p:cNvPr id="11268" name="Picture 4" descr="F:\DSC01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53650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ситуация  развития ребёнка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51723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Развитая инфраструктура образования, спорта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школа, гимназия, два детских сада, два учреждения дополнительного образования, одно из которых – со спортивным уклоном, физкультурно-оздоровительный комплекс с бассейном,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позволяют детям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благополучно адаптироваться в социуме, соблюдать принцип преемственности между дошкольным и начальным образованием, а также продолжить осуществлять работу по физкультурно-оздоровительному направлению.</a:t>
            </a:r>
          </a:p>
          <a:p>
            <a:pPr fontAlgn="base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Высокий уровень работы с детьми в учреждениях культуры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культуры, в котором множество детских объединений, Школа искусств, детская библиотека, кинотеатр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позволяют продолжить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осуществление художественно-эстетического направления, а также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тесно сотрудничать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всестороннего развития ребенка, учитывая интересы детей, родителей.</a:t>
            </a:r>
          </a:p>
          <a:p>
            <a:pPr lvl="0" fontAlgn="base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Повышенное внимание благоустройству и привитию культуры жизнедеятельности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сельской местности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позволяет воспитывать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детях любовь к малой Родине,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привить навык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культурного поведения в общественных местах, развивать личностные качества дошкольника.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Приоритетное направление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 учреждения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 - ОЗДОРОВИТЕЛЬНОЕ направление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как одно из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приоритетных в деятельности МДОУ «ЦРР - детский сад «Колосок» предусматривает углубление задач, включение нетрадиционных  форм организации детей и  современных технологий.</a:t>
            </a:r>
          </a:p>
          <a:p>
            <a:pPr lvl="0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педагогически целесообразного режима двигательной активности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детей, соответствующего опыту, интересам, желаниям, функциональным возможностям организма детей, что составляет основу индивидуального подхода к каждому ребенку, а также интересам семьи;</a:t>
            </a:r>
          </a:p>
          <a:p>
            <a:pPr lvl="0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включение в двигательный режим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ежедневных форм самостоятельной и совместной с педагогом  двигательной активности в сочетании с дыхательной, корригирующей гимнастикой, точечным массажем и другими видами закаливания.</a:t>
            </a:r>
          </a:p>
          <a:p>
            <a:pPr lvl="0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обогащение двигательного опыта и развитие двигательных способностей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используя  элементы  ритмической гимнастики, обучение плаванию, спортивных игр и упражнений.</a:t>
            </a:r>
          </a:p>
          <a:p>
            <a:pPr lvl="0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условий,  по формированию здоровой личности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обеспечивая за счёт развивающей среды, реализации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педагогических технологий, форм и методов оздоровления, совершенствование студийно - кружковой деятельности по обучению детей навыкам правильного дыхания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(кружок «</a:t>
            </a:r>
            <a:r>
              <a:rPr lang="ru-RU" sz="1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БОС-Здоровье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обучению плавания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(секция «Моржи»).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Приоритетное направление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учреждения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 - ЭСТЕТИЧЕСКОЕ 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является вторым приоритетным направлением, которое предусматривает углубленную работу по развитию творческой личности дошкольника.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развитие личности осуществляется: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проведении НОД, интегрируя художественно-эстетическое развитие с другими образовательными областями,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продуктивной, конструктивно-модельной деятельности.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изобразительной и музыкально-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художественной деятельности,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праздниках и развлечениях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посредством участия в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театральной студии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«Золотой ключик»,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музыкальной студии «Песенка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Чудесенка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студии «Фантазия»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F:\DSC0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9000"/>
            <a:ext cx="352839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 в ДОУ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на всем протяжении пребывания детей в МДОУ.</a:t>
            </a:r>
          </a:p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 развития личности ребенка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обеспечивается в различных видах общения, а также в игре, познавательно-исследовательской деятельности.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образовательного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охватывает пять взаимодополняющих образовательных областей.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строится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партнерского характера взаимодействия участников образовательных отношений.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работы с воспитанниками осуществляется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индивидуально, по подгруппам и группой, а также используется работа в парах, тройках, малыми группами.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преобразование образовательного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развивающей методике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использованием голландским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Монтессори-материалом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основной образовательной Программы, обеспечивает углубленное развитие личности ребенка. Дошкольнику предоставлена свобода выбора материала для осуществления деятельности, а воспитатель занимает позицию консультанта, помощника, что не противоречит ФГОС и имеет огромный развивающий потенциал.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Программно-методический комплекс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Инновационная программа дошкольного образования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«От рождения до школы» под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ред.Н.Е.Вераксы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Т.С.Комаровой, Э.М.Дорофеевой; </a:t>
            </a:r>
          </a:p>
          <a:p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парциальных программ: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«Основы здорового образа жизни» М.М.Смирнова (региональный компонент)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– Готов» для детей подготовительной группы ДОУ авторы: И.В.Новикова, Е.В.Преображенская,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Г.В.Ермоленкова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О.Н.Борисенкова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И.В.Романова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«Здоровье»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Алямовская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В.Г.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«Юный эколог» С. Николаева.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Примерная парциальная образовательная программа дошкольного образования «Экономическое воспитание дошкольников: формирование предпосылок финансовой грамотности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«Программа развития речи детей дошкольного возраста в детском саду» О.Ушакова.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«Подготовка детей к обучению грамоте 4-7 лет»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Л.Журова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Гомзяк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О.С. Комплексный подход к преодолению ОНР у дошкольников «Говорим правильно в 5-6 лет»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 по музыкальному воспитанию детей дошкольного возраста «Ладушки»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И.Каплунова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И.Новоскольцева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«Цветные ладошки» И.Лыкова - программа художественного воспитания, обучения и развития детей 2-7 лет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«Приобщение детей к истории русской народной культуры» О.Л.Князева,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М.Д.Маханева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0081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сформулированные в ФГОС  ДО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Целевые ориентиры в раннем возрасте</a:t>
            </a:r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трем годам ребенок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Интересуется окружающими предметами, активно действует с ними исследует их свойства, экспериментирует.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Проявляет настойчивость в достижении результата своих действий;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Стремится к общению и воспринимает смыслы в различных ситуациях общения со взрослыми, активно подражает им в движениях и действиях, умеет действовать согласованно;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Владеет активной и пассивной речью: понимает речь взрослых, может обращаться с вопросами и просьбами, знает названия окружающих предметов и игрушек;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 Взаимодействие с ровесниками окрашено яркими эмоциями; </a:t>
            </a:r>
          </a:p>
          <a:p>
            <a:pPr>
              <a:buNone/>
            </a:pPr>
            <a:endParaRPr lang="ru-RU" sz="3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2821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сформулированные в ФГОС ДО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короткой игре воспроизводит действия взрослого, впервые осуществляя игровые замещения;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Проявляет самостоятельность в бытовых и игровых действиях. Владеет простейшими навыками самообслуживания;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слушать стихи, песни, короткие сказки, рассматривать картинки, двигаться под музыку. Проявляет живой эмоциональный отклик на эстетические впечатления. Охотно включается в продуктивные виды деятельности (изобразительную деятельность, конструирование и др.);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удовольствием двигается – ходит, бегает в разных направлениях, стремится осваивать различные виды движения (подпрыгивание, лазанье, перешагивание и пр.).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сформулированные в ФГОС  ДО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 дошкольного образования</a:t>
            </a:r>
            <a:endParaRPr lang="ru-RU" sz="6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овладевает</a:t>
            </a:r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6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обладает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/>
            <a:r>
              <a:rPr lang="ru-RU" sz="6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обладает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r>
              <a:rPr lang="ru-RU" sz="6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endParaRPr lang="ru-RU" sz="6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сформулированные в ФГОС ДО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ребенка развита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способен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проявляет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6" descr="D:\Новая папка (2)\Фото садика\Фото садика1\д.сад\Колосок\P729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3924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ребенка- детский сад «Колосок»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Ивантеевка»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Ивантеевского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Администрация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Ивантеевского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   области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413 950  Саратовская область,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Ивантеевский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район,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Ивантеевка, ул. Кооперативная 13 «а», «в»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(84579) 5-10-08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ivantkolosok@yandex.ru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http://crr-kolosok.ucoz.ru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Программы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определяется в соответствии с направлениями развития ребенка,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соответствует основным положениям возрастной психологии и дошкольной педагогики и обеспечивает единство воспитательных, развивающих и обучающих целей и задач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развитие личности, мотивации и способностей детей в различных видах деятельности и охватывает следующие образовательные области: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 ‑ эстетическое развитие;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 работы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учителя-логопеда в логопедических группах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системы коррекционно-развивающей работы 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логопедической группе для детей с ограниченными возможностями здоровья - нарушениями речи (общим недоразвитием речи) в возрасте 5-7 лет, учитывающей особенности их психофизического развития и индивидуальных возможностей, обеспечивающей работу по коррекции нарушений развития и социальную адаптацию воспитанников.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участников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вопросам осуществления психологического сопровождения развития детей с ТНР в соответствии с требованиями ФГОС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сотрудничества семьи и ДОУ заложена следующие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подход к процессу воспитания ребёнка;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открытость дошкольного учреждения для родителей;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взаимное доверие  во взаимоотношениях педагогов и родителей;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уважение и доброжелательность друг к другу;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 к каждой семье;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 родителей и педагогов.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сотрудничества: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«Создание единого образовательного пространства «детский сад – семья».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Приемы взаимодействия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педагогов с родителями.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подход.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 не наставничество.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Готовимся серьезно.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Динамичность.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Надежда\Desktop\Новая папка\SL37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9248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0129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творчество родителей и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родителей в подготовке и проведении праздников, досугов.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чаепитие детей и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участков.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работа с родителями и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Семейные ценности.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педагогических знаний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Бюллетень, буклет.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образовательной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спортивных и культурно-массовых мероприятиях.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Почта Доверия.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экскурсии.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открытых дверей.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создание предметно – развивающей среды.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 сотрудничества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 родительских собраниях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мастер класса.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Вручение благодарственных грамот.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новыми семьями.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всеобуч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Фото-презентация.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доверия.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Видео-презентация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Вручение памяток, буклетов.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Письменные отзывы о проведенном собрании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инновационной системы сотрудничества с семьями воспитанников предусматривает 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качественно новых высоких результатов уровня развития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психолого-педагогической грамотности родителей.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характера общения  родителей с воспитателями.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степени активности родителей в жизни  группы.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Сплочение коллектива родителей в коллектив единомышленников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дополнительных программ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Личностное развитие ребенка-дошкольника, раскрытие его творческих возможностей и способностей, через реализацию планов студийно - кружковой работы.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 «Маленькие ладошки»                             (возраст детей 2 - 3 года)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«Почемучки».                                             (возраст детей 3 - 4 года)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 «Юный исследователь»                            (возраст детей 4 – 5 лет)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«Мы исследователи»                                  (возраст детей 5 - 6 лет)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Вокальная студия  «Песенка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Чудесенка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          (возраст детей 6 - 7 лет)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Студия «Фантазия»                                                   (возраст детей 5 - 7 лет)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Секция плавания «Моржи»                                      (возраст детей 5-7 лет 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«БОС – Здоровье»                                       (возраст детей 5- 7 лет )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Программы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«ЦРР - детский сад «Колосок»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осуществляет свою деятельность на основе санитарно-эпидемиологических правил и нормативов. Учреждение соответствует правилам пожарной безопасности.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Имеются:</a:t>
            </a:r>
          </a:p>
          <a:p>
            <a:pPr lvl="0"/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освещения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совмещенное.</a:t>
            </a:r>
          </a:p>
          <a:p>
            <a:pPr lvl="0"/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0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пожарозащиты</a:t>
            </a:r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АПС.</a:t>
            </a:r>
          </a:p>
          <a:p>
            <a:pPr lvl="0"/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оповещения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«Тревожная кнопка"</a:t>
            </a:r>
          </a:p>
          <a:p>
            <a:pPr lvl="0"/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охраны</a:t>
            </a: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(видеонаблюдение,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домофон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Благодаря сообществу педагогов, детей и родителей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«ЦРР -детский сад «Колосок» сложилась благоприятная атмосфера жизни.  Взаимоотношение детей между собой, детей и взрослых имеют свои традиции, благодаря которым сформировался неповторимый уклад жизни детского сада.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Традиционными являются: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«Утреннее приветствие» или «Утро радостных встреч». Форма приветствия определяется каждой группой самостоятельно, в соответствии с возрастными психофизическими особенностями. Целью приветствия является создание благоприятного психологического комфорта на предстоящий день.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Серия  № 64Л01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0001798 от 23.06.15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35334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 действия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бессрочно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Министерством образования  Саратовской области на право ведения образовательной деятельности</a:t>
            </a:r>
            <a:endParaRPr lang="ru-RU" dirty="0" smtClean="0"/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Статус: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 первой категории — центр развития ребёнка — детский сад (аттестован в 1998г Министерством образования Саратовской области, подтверждёние в 2003, 2007 г.г)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групп ДОУ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«Сладкий вечер»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праздничным сервированным столом, непринужденной беседой, соблюдение застольного этикета. Дни для проведения определяются группой самостоятельно. Во время чаепития может завязаться непринужденная беседа детей с педагогом и друг с другом. Содержание бесед отражает те проблемы, которые волнуют их в данный момент. Эта традиция не подразумевает предварительного планирования темы для разговора и не должна превращаться в образовательное мероприятие.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 хороших воспоминаний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второй половине дня, педагог предлагает сесть вокруг него и поговорить о хорошем, вспомнить, что приятного и радостного произошло сегодня. После этого он коротко говорит, что ни будь хорошее о каждом ребенке. Самым главным является то, что ребенок услышит про себя что- то положительное, и остальные дети услышат, что у каждого есть какие то достоинства. Постепенно это создает в группе атмосферу взаимного уважения, и чувства самоуважения у отдельных детей.</a:t>
            </a:r>
          </a:p>
          <a:p>
            <a:pPr lvl="0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«День рождения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Подготовительный этап и сценарий проведения определяется каждой группой самостоятельно. Присутствие и участие родителей в празднике складывается с учетом их возможности.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Кадровые условия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Программы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состав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учителя логопеда, педагог-психолог,  инструктор по физической культуре, музыкальный руководитель, воспитатель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Образовательный уровень: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Высшее образование- 36%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специальное- 64%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категория - 14%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категория – 61 %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Молодой специалист -11 %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имеют категории 14 %</a:t>
            </a:r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2507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сотрудничеству!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раздел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b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  <a:b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(ООП ДО)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 соответствии с федеральным государственным образовательным стандартом дошкольного образования  и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инновационной программы дошкольного образования «От рождения до школы» под редакцией Н.Е.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Т.С. Комаровой, Э.М.Дорофеевой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3407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Ведущие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 (ООП ДО)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268761"/>
            <a:ext cx="3888432" cy="5040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личности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возраста в различных видах общения и деятельности с учётом их возрастных, индивидуальных, психологических и физиологических особенностей.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296" name="Picture 8" descr="F:\Новая папка\Фото  О.А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60738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Ведущие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 (ООП ДО)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и преобразование условий: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создания оптимальной оздоровительной системы.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формирования эстетического отношения к окружающему миру посредством реализации самостоятельной творческой деятельности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4339" name="Picture 3" descr="F:\Новая папка\Фото  О.А\P407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88843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F:\Новая папка\Фото  О.А\P925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и подходы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формированию Программы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Организации с семьей.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детей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ребенка в различных видах деятельности.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 (соответствие условиям, требований, методов возрасту и особенностям развития).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этнокультурной ситуации развития детей.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полноценное проживание ребенком всех этапов детства, обогащение детского развития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«ЦРР - детский сад «Колосок»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«ЦРР - детский сад «Колосок»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современное дошкольное образовательное учреждение.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детском саду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функционирует 7 групп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возраста.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Наполняемость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детского сада составляет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170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детей- инвалиды.</a:t>
            </a:r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 детей от  1,5 до 8 лет.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 работы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01.09.15 г МДОУ установлен Учредителем: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пятидневная рабочая неделя.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длительность пребывания детей — 10,5 часов, с 07.30 до 18.00.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Допускается посещение детьми МДОУ по индивидуальному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графику, который согласуется с педагогом МДОУ.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период адаптации к условиям  детского сада ребенок посещает группу в течение 2 часов на протяжении недели. Увеличение времени пребывания ребенка в детском саду происходит на основе наблюдений за состоянием ребенка и характером его привыкания. Допускается пребывание ребенка в детском саду в адаптационный период совместно с родителями.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дежда\Desktop\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«ЦРР - детский сад «Колосок»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Воспитанники ДОУ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согласно Закона (статьи 34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1, 22, ст. 42 2.2.)                        имеют возможность: </a:t>
            </a:r>
          </a:p>
          <a:p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свои творческие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способности и интересы.</a:t>
            </a:r>
          </a:p>
          <a:p>
            <a:pPr lvl="0">
              <a:buNone/>
            </a:pP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Принимать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конкурсах,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физкультурно-спортивных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 других мероприятиях.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4" descr="F:\SAM_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53650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2649</Words>
  <Application>Microsoft Office PowerPoint</Application>
  <PresentationFormat>Экран (4:3)</PresentationFormat>
  <Paragraphs>240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Муниципальное дошкольное образовательное учреждение «Центр развития ребенка- детский сад «Колосок» с. Ивантеевка»  Ивантеевского района Саратовской области</vt:lpstr>
      <vt:lpstr>Муниципальное дошкольное образовательное учреждение «Центр развития ребенка- детский сад «Колосок» с. Ивантеевка»  Ивантеевского района Саратовской области</vt:lpstr>
      <vt:lpstr>Лицензия Серия  № 64Л01  № 0001798 от 23.06.15 </vt:lpstr>
      <vt:lpstr>Целевой раздел  основной образовательной программы</vt:lpstr>
      <vt:lpstr> Ведущие цели основной образовательной Программы дошкольного образования (ООП ДО)</vt:lpstr>
      <vt:lpstr>Ведущие цели основной образовательной Программы дошкольного образования (ООП ДО)</vt:lpstr>
      <vt:lpstr>Принципы и подходы к формированию Программы</vt:lpstr>
      <vt:lpstr>Особенности работы  МДОУ «ЦРР - детский сад «Колосок»</vt:lpstr>
      <vt:lpstr>Особенности работы  МДОУ «ЦРР - детский сад «Колосок»</vt:lpstr>
      <vt:lpstr>Особенности работы  МДОУ «ЦРР - детский сад «Колосок»</vt:lpstr>
      <vt:lpstr>Современная  социокультурная  ситуация  развития ребёнка</vt:lpstr>
      <vt:lpstr>Приоритетное направление  деятельности учреждения</vt:lpstr>
      <vt:lpstr>Приоритетное направление  деятельности учреждения</vt:lpstr>
      <vt:lpstr>Особенности организации  образовательного процесса в ДОУ</vt:lpstr>
      <vt:lpstr>Программно-методический комплекс  образовательного процесса</vt:lpstr>
      <vt:lpstr>Целевые ориентиры сформулированные в ФГОС  ДО</vt:lpstr>
      <vt:lpstr>Целевые ориентиры сформулированные в ФГОС ДО</vt:lpstr>
      <vt:lpstr>Целевые ориентиры сформулированные в ФГОС  ДО</vt:lpstr>
      <vt:lpstr>Целевые ориентиры сформулированные в ФГОС ДО</vt:lpstr>
      <vt:lpstr>Содержательный раздел Программы</vt:lpstr>
      <vt:lpstr>Особенности  работы  учителя-логопеда в логопедических группах</vt:lpstr>
      <vt:lpstr>Особенности взаимодействия  с семьями воспитанников</vt:lpstr>
      <vt:lpstr>Приемы взаимодействия с семьями воспитанников</vt:lpstr>
      <vt:lpstr>Формы взаимодействия: </vt:lpstr>
      <vt:lpstr>Система  сотрудничества   на родительских собраниях</vt:lpstr>
      <vt:lpstr>Создание инновационной системы сотрудничества с семьями воспитанников предусматривает  планируемые результаты:</vt:lpstr>
      <vt:lpstr>Реализация  дополнительных программ</vt:lpstr>
      <vt:lpstr>Материально-техническое  обеспечение Программы</vt:lpstr>
      <vt:lpstr>Особенности традиционных событий, праздников, мероприятий</vt:lpstr>
      <vt:lpstr>Традиции групп ДОУ</vt:lpstr>
      <vt:lpstr>Кадровые условия  реализации Программы</vt:lpstr>
      <vt:lpstr>Приглашаем 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«Центр развития ребенка- детский сад «Колосок» с. Ивантеевка»  Ивантеевского района Саратовской области</dc:title>
  <dc:creator>Надежда</dc:creator>
  <cp:lastModifiedBy>Надежда</cp:lastModifiedBy>
  <cp:revision>92</cp:revision>
  <dcterms:created xsi:type="dcterms:W3CDTF">2015-08-21T06:39:17Z</dcterms:created>
  <dcterms:modified xsi:type="dcterms:W3CDTF">2022-02-10T05:45:40Z</dcterms:modified>
</cp:coreProperties>
</file>